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5A"/>
    <a:srgbClr val="165978"/>
    <a:srgbClr val="5E1158"/>
    <a:srgbClr val="CED529"/>
    <a:srgbClr val="70CBCB"/>
    <a:srgbClr val="D2363F"/>
    <a:srgbClr val="DA4F2F"/>
    <a:srgbClr val="00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/>
    <p:restoredTop sz="94626"/>
  </p:normalViewPr>
  <p:slideViewPr>
    <p:cSldViewPr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C4EC-7574-411B-464D-FCCFD3B1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5CBBF-EB1F-28A1-F6F5-9C8F2DDFB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B96FF-F459-51A5-7823-25C9F7F2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2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3" ma:contentTypeDescription="Create a new document." ma:contentTypeScope="" ma:versionID="b0c4c7a2ef7e1e9f75ba6f0338f91839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bb0e6706b2352fe59681cffc62f0a8d5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91B124-88C4-4DB3-89B4-B10991E7F525}"/>
</file>

<file path=customXml/itemProps2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250</cp:revision>
  <dcterms:created xsi:type="dcterms:W3CDTF">2015-06-12T09:45:00Z</dcterms:created>
  <dcterms:modified xsi:type="dcterms:W3CDTF">2023-07-11T07:17:37Z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