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3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75A"/>
    <a:srgbClr val="DA4F2F"/>
    <a:srgbClr val="008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5"/>
    <p:restoredTop sz="94626"/>
  </p:normalViewPr>
  <p:slideViewPr>
    <p:cSldViewPr>
      <p:cViewPr varScale="1">
        <p:scale>
          <a:sx n="103" d="100"/>
          <a:sy n="103" d="100"/>
        </p:scale>
        <p:origin x="226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F3416-D3C0-2047-BD3A-3A45DB8BBFA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7EC9E-E0D8-9F4E-8450-8C9147A9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5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7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3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2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9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0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9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AB36-D055-DE5F-169A-D62A6528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4742B-D7B1-A674-66EC-5E04CD7A6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075A87-C588-7BD6-89FD-37935F621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53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3" ma:contentTypeDescription="Create a new document." ma:contentTypeScope="" ma:versionID="b0c4c7a2ef7e1e9f75ba6f0338f91839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bb0e6706b2352fe59681cffc62f0a8d5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_ip_UnifiedCompliancePolicyProperties xmlns="http://schemas.microsoft.com/sharepoint/v3" xsi:nil="true"/>
    <lcf76f155ced4ddcb4097134ff3c332f xmlns="5bfc1006-60fa-4458-b45e-a375c481069e">
      <Terms xmlns="http://schemas.microsoft.com/office/infopath/2007/PartnerControls"/>
    </lcf76f155ced4ddcb4097134ff3c332f>
    <TaxCatchAll xmlns="e63cdf6e-e8cf-4958-aa36-db5be941753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A88E66-5833-4327-9359-75EBCF75710D}"/>
</file>

<file path=customXml/itemProps2.xml><?xml version="1.0" encoding="utf-8"?>
<ds:datastoreItem xmlns:ds="http://schemas.openxmlformats.org/officeDocument/2006/customXml" ds:itemID="{F8D311D5-5618-4780-A455-4C05F5E257DB}">
  <ds:schemaRefs>
    <ds:schemaRef ds:uri="http://purl.org/dc/terms/"/>
    <ds:schemaRef ds:uri="http://schemas.microsoft.com/office/2006/documentManagement/types"/>
    <ds:schemaRef ds:uri="http://schemas.microsoft.com/sharepoint/v3"/>
    <ds:schemaRef ds:uri="http://purl.org/dc/dcmitype/"/>
    <ds:schemaRef ds:uri="e63cdf6e-e8cf-4958-aa36-db5be9417532"/>
    <ds:schemaRef ds:uri="http://purl.org/dc/elements/1.1/"/>
    <ds:schemaRef ds:uri="http://schemas.microsoft.com/office/2006/metadata/properties"/>
    <ds:schemaRef ds:uri="5bfc1006-60fa-4458-b45e-a375c481069e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9F9CE2-F92E-489F-9142-5BAA7237B9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Rowena Weedon</dc:creator>
  <cp:lastModifiedBy>Samantha Connor</cp:lastModifiedBy>
  <cp:revision>229</cp:revision>
  <dcterms:created xsi:type="dcterms:W3CDTF">2015-06-12T09:45:00Z</dcterms:created>
  <dcterms:modified xsi:type="dcterms:W3CDTF">2023-07-11T07:18:55Z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  <property fmtid="{D5CDD505-2E9C-101B-9397-08002B2CF9AE}" pid="3" name="AuthorIds_UIVersion_1">
    <vt:lpwstr>352</vt:lpwstr>
  </property>
  <property fmtid="{D5CDD505-2E9C-101B-9397-08002B2CF9AE}" pid="4" name="MediaServiceImageTags">
    <vt:lpwstr/>
  </property>
</Properties>
</file>