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60" r:id="rId5"/>
    <p:sldId id="261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200"/>
    <a:srgbClr val="70CBCB"/>
    <a:srgbClr val="28275A"/>
    <a:srgbClr val="004A6C"/>
    <a:srgbClr val="0080BA"/>
    <a:srgbClr val="DA4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0"/>
    <p:restoredTop sz="94626"/>
  </p:normalViewPr>
  <p:slideViewPr>
    <p:cSldViewPr>
      <p:cViewPr varScale="1">
        <p:scale>
          <a:sx n="103" d="100"/>
          <a:sy n="103" d="100"/>
        </p:scale>
        <p:origin x="797" y="77"/>
      </p:cViewPr>
      <p:guideLst>
        <p:guide orient="horz" pos="1575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F3416-D3C0-2047-BD3A-3A45DB8BBFAF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7EC9E-E0D8-9F4E-8450-8C9147A97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7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63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25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2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87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95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03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82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72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19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30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10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55233-D264-4112-BC8D-A3B2BB5F642A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69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30090-475E-73AA-1D8D-170536DBC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BD63E-0862-4CA2-025C-D3AFDB47F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0C8622-A9E9-4161-D5A0-3BDEF6216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16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2A303-A658-1A7C-34A8-0C619FB53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B944C-E62F-0567-837F-61AA3130F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BBEA55-B1B0-A9D5-C6AB-9F71AC24B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45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5bfc1006-60fa-4458-b45e-a375c481069e" xsi:nil="true"/>
    <_ip_UnifiedCompliancePolicyProperties xmlns="http://schemas.microsoft.com/sharepoint/v3" xsi:nil="true"/>
    <lcf76f155ced4ddcb4097134ff3c332f xmlns="5bfc1006-60fa-4458-b45e-a375c481069e">
      <Terms xmlns="http://schemas.microsoft.com/office/infopath/2007/PartnerControls"/>
    </lcf76f155ced4ddcb4097134ff3c332f>
    <TaxCatchAll xmlns="e63cdf6e-e8cf-4958-aa36-db5be941753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F7666D88B742A829707A2A6D6726" ma:contentTypeVersion="23" ma:contentTypeDescription="Create a new document." ma:contentTypeScope="" ma:versionID="b0c4c7a2ef7e1e9f75ba6f0338f91839">
  <xsd:schema xmlns:xsd="http://www.w3.org/2001/XMLSchema" xmlns:xs="http://www.w3.org/2001/XMLSchema" xmlns:p="http://schemas.microsoft.com/office/2006/metadata/properties" xmlns:ns1="http://schemas.microsoft.com/sharepoint/v3" xmlns:ns2="e63cdf6e-e8cf-4958-aa36-db5be9417532" xmlns:ns3="5bfc1006-60fa-4458-b45e-a375c481069e" targetNamespace="http://schemas.microsoft.com/office/2006/metadata/properties" ma:root="true" ma:fieldsID="bb0e6706b2352fe59681cffc62f0a8d5" ns1:_="" ns2:_="" ns3:_="">
    <xsd:import namespace="http://schemas.microsoft.com/sharepoint/v3"/>
    <xsd:import namespace="e63cdf6e-e8cf-4958-aa36-db5be9417532"/>
    <xsd:import namespace="5bfc1006-60fa-4458-b45e-a375c48106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_Flow_SignoffStatus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cdf6e-e8cf-4958-aa36-db5be94175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9" nillable="true" ma:displayName="Taxonomy Catch All Column" ma:hidden="true" ma:list="{1fcf5e71-7411-4bea-bcf6-a4b7ad76e8f2}" ma:internalName="TaxCatchAll" ma:showField="CatchAllData" ma:web="e63cdf6e-e8cf-4958-aa36-db5be94175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c1006-60fa-4458-b45e-a375c48106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155cccd8-958d-46cd-bfef-eb652fc1f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D311D5-5618-4780-A455-4C05F5E257DB}">
  <ds:schemaRefs>
    <ds:schemaRef ds:uri="http://purl.org/dc/terms/"/>
    <ds:schemaRef ds:uri="http://schemas.microsoft.com/office/2006/documentManagement/types"/>
    <ds:schemaRef ds:uri="http://schemas.microsoft.com/sharepoint/v3"/>
    <ds:schemaRef ds:uri="http://purl.org/dc/dcmitype/"/>
    <ds:schemaRef ds:uri="e63cdf6e-e8cf-4958-aa36-db5be9417532"/>
    <ds:schemaRef ds:uri="http://purl.org/dc/elements/1.1/"/>
    <ds:schemaRef ds:uri="http://schemas.microsoft.com/office/2006/metadata/properties"/>
    <ds:schemaRef ds:uri="5bfc1006-60fa-4458-b45e-a375c481069e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059E52C-7731-45E5-AA35-C90D5F9C35A8}"/>
</file>

<file path=customXml/itemProps3.xml><?xml version="1.0" encoding="utf-8"?>
<ds:datastoreItem xmlns:ds="http://schemas.openxmlformats.org/officeDocument/2006/customXml" ds:itemID="{4D9F9CE2-F92E-489F-9142-5BAA7237B9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0</Words>
  <Application>Microsoft Office PowerPoint</Application>
  <PresentationFormat>On-screen Show 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Rowena Weedon</dc:creator>
  <cp:lastModifiedBy>Samantha Connor</cp:lastModifiedBy>
  <cp:revision>242</cp:revision>
  <dcterms:created xsi:type="dcterms:W3CDTF">2015-06-12T09:45:00Z</dcterms:created>
  <dcterms:modified xsi:type="dcterms:W3CDTF">2023-07-18T14:52:16Z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0x010100C53EF7666D88B742A829707A2A6D6726</vt:lpwstr>
  </property>
  <property fmtid="{D5CDD505-2E9C-101B-9397-08002B2CF9AE}" pid="3" name="AuthorIds_UIVersion_1">
    <vt:lpwstr>352</vt:lpwstr>
  </property>
  <property fmtid="{D5CDD505-2E9C-101B-9397-08002B2CF9AE}" pid="4" name="MediaServiceImageTags">
    <vt:lpwstr/>
  </property>
</Properties>
</file>