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BCB"/>
    <a:srgbClr val="004A6C"/>
    <a:srgbClr val="0080BA"/>
    <a:srgbClr val="28275A"/>
    <a:srgbClr val="DA4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9"/>
    <p:restoredTop sz="94648"/>
  </p:normalViewPr>
  <p:slideViewPr>
    <p:cSldViewPr>
      <p:cViewPr varScale="1">
        <p:scale>
          <a:sx n="103" d="100"/>
          <a:sy n="103" d="100"/>
        </p:scale>
        <p:origin x="797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809D-DBB2-C855-EF8E-E3AC516E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528D-8482-BC9D-1D79-5E2E65FB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47133-EC5C-C84F-E91E-2FCA5C9B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8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0179-3ED1-047D-8FF1-47E42599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7AAE-A725-25FD-F702-9F25430C8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06A07-858A-7A49-CA12-AE28C757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5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9C13-4306-0919-FBA0-89071863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10D9-2139-C4E3-3D47-782073719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B3A0E-DF1F-50CD-BD53-B3D80D6DE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1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2" ma:contentTypeDescription="Create a new document." ma:contentTypeScope="" ma:versionID="d193b52f6e78d1b3a06a220e63f67952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8dc06164f9d4085577bdf071b704a0d8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Props1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6480B7-987C-409D-8D12-B3278505B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3cdf6e-e8cf-4958-aa36-db5be9417532"/>
    <ds:schemaRef ds:uri="5bfc1006-60fa-4458-b45e-a375c481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e63cdf6e-e8cf-4958-aa36-db5be9417532"/>
    <ds:schemaRef ds:uri="http://purl.org/dc/elements/1.1/"/>
    <ds:schemaRef ds:uri="http://schemas.microsoft.com/office/2006/metadata/properties"/>
    <ds:schemaRef ds:uri="5bfc1006-60fa-4458-b45e-a375c481069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226</cp:revision>
  <dcterms:created xsi:type="dcterms:W3CDTF">2015-06-12T09:45:00Z</dcterms:created>
  <dcterms:modified xsi:type="dcterms:W3CDTF">2023-01-19T10:57:46Z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