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79" r:id="rId5"/>
    <p:sldId id="280" r:id="rId6"/>
    <p:sldId id="278" r:id="rId7"/>
    <p:sldId id="281" r:id="rId8"/>
    <p:sldId id="282" r:id="rId9"/>
    <p:sldId id="287" r:id="rId10"/>
    <p:sldId id="283" r:id="rId11"/>
    <p:sldId id="285" r:id="rId12"/>
    <p:sldId id="28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2E8"/>
    <a:srgbClr val="F3F5D6"/>
    <a:srgbClr val="28275A"/>
    <a:srgbClr val="004A6C"/>
    <a:srgbClr val="70CACB"/>
    <a:srgbClr val="0080BA"/>
    <a:srgbClr val="DBEFE3"/>
    <a:srgbClr val="5AB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9D48F-9658-4B42-8E3E-A7FC53BE16A2}" v="45" dt="2024-02-06T15:15:21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Wooding" userId="S::lucy.wooding@biochemistry.org::6e50e410-d17e-4f75-87ba-f7f5667ea249" providerId="AD" clId="Web-{F748D93B-0C39-EED1-F50F-51DC584D0611}"/>
    <pc:docChg chg="modSld">
      <pc:chgData name="Lucy Wooding" userId="S::lucy.wooding@biochemistry.org::6e50e410-d17e-4f75-87ba-f7f5667ea249" providerId="AD" clId="Web-{F748D93B-0C39-EED1-F50F-51DC584D0611}" dt="2024-01-30T10:58:29.760" v="12" actId="20577"/>
      <pc:docMkLst>
        <pc:docMk/>
      </pc:docMkLst>
      <pc:sldChg chg="modSp">
        <pc:chgData name="Lucy Wooding" userId="S::lucy.wooding@biochemistry.org::6e50e410-d17e-4f75-87ba-f7f5667ea249" providerId="AD" clId="Web-{F748D93B-0C39-EED1-F50F-51DC584D0611}" dt="2024-01-30T10:58:29.760" v="12" actId="20577"/>
        <pc:sldMkLst>
          <pc:docMk/>
          <pc:sldMk cId="1889728332" sldId="266"/>
        </pc:sldMkLst>
        <pc:spChg chg="mod">
          <ac:chgData name="Lucy Wooding" userId="S::lucy.wooding@biochemistry.org::6e50e410-d17e-4f75-87ba-f7f5667ea249" providerId="AD" clId="Web-{F748D93B-0C39-EED1-F50F-51DC584D0611}" dt="2024-01-30T10:58:29.760" v="12" actId="20577"/>
          <ac:spMkLst>
            <pc:docMk/>
            <pc:sldMk cId="1889728332" sldId="266"/>
            <ac:spMk id="11" creationId="{BB06A0B4-648C-8A38-5081-099EEBBF23E2}"/>
          </ac:spMkLst>
        </pc:spChg>
        <pc:spChg chg="mod">
          <ac:chgData name="Lucy Wooding" userId="S::lucy.wooding@biochemistry.org::6e50e410-d17e-4f75-87ba-f7f5667ea249" providerId="AD" clId="Web-{F748D93B-0C39-EED1-F50F-51DC584D0611}" dt="2024-01-30T10:57:55.884" v="9" actId="20577"/>
          <ac:spMkLst>
            <pc:docMk/>
            <pc:sldMk cId="1889728332" sldId="266"/>
            <ac:spMk id="13" creationId="{EC9366B0-B350-EA80-4A07-2026BB2B4A27}"/>
          </ac:spMkLst>
        </pc:spChg>
        <pc:picChg chg="mod">
          <ac:chgData name="Lucy Wooding" userId="S::lucy.wooding@biochemistry.org::6e50e410-d17e-4f75-87ba-f7f5667ea249" providerId="AD" clId="Web-{F748D93B-0C39-EED1-F50F-51DC584D0611}" dt="2024-01-30T10:55:44.864" v="0" actId="1076"/>
          <ac:picMkLst>
            <pc:docMk/>
            <pc:sldMk cId="1889728332" sldId="266"/>
            <ac:picMk id="15" creationId="{0E19F164-D8A9-E96D-38CA-5405556A0493}"/>
          </ac:picMkLst>
        </pc:picChg>
        <pc:picChg chg="mod">
          <ac:chgData name="Lucy Wooding" userId="S::lucy.wooding@biochemistry.org::6e50e410-d17e-4f75-87ba-f7f5667ea249" providerId="AD" clId="Web-{F748D93B-0C39-EED1-F50F-51DC584D0611}" dt="2024-01-30T10:55:45.005" v="1" actId="1076"/>
          <ac:picMkLst>
            <pc:docMk/>
            <pc:sldMk cId="1889728332" sldId="266"/>
            <ac:picMk id="18" creationId="{F5E99F67-790D-1D26-A602-95159CDA7ECC}"/>
          </ac:picMkLst>
        </pc:picChg>
        <pc:picChg chg="mod">
          <ac:chgData name="Lucy Wooding" userId="S::lucy.wooding@biochemistry.org::6e50e410-d17e-4f75-87ba-f7f5667ea249" providerId="AD" clId="Web-{F748D93B-0C39-EED1-F50F-51DC584D0611}" dt="2024-01-30T10:55:46.552" v="2" actId="1076"/>
          <ac:picMkLst>
            <pc:docMk/>
            <pc:sldMk cId="1889728332" sldId="266"/>
            <ac:picMk id="19" creationId="{4C0BC140-7EA5-4AF2-7E9E-F14FC02B3430}"/>
          </ac:picMkLst>
        </pc:picChg>
        <pc:picChg chg="mod">
          <ac:chgData name="Lucy Wooding" userId="S::lucy.wooding@biochemistry.org::6e50e410-d17e-4f75-87ba-f7f5667ea249" providerId="AD" clId="Web-{F748D93B-0C39-EED1-F50F-51DC584D0611}" dt="2024-01-30T10:55:53.396" v="3" actId="1076"/>
          <ac:picMkLst>
            <pc:docMk/>
            <pc:sldMk cId="1889728332" sldId="266"/>
            <ac:picMk id="20" creationId="{1781B00E-5A60-C107-8AC7-D1B68ACA8BAE}"/>
          </ac:picMkLst>
        </pc:picChg>
        <pc:picChg chg="mod">
          <ac:chgData name="Lucy Wooding" userId="S::lucy.wooding@biochemistry.org::6e50e410-d17e-4f75-87ba-f7f5667ea249" providerId="AD" clId="Web-{F748D93B-0C39-EED1-F50F-51DC584D0611}" dt="2024-01-30T10:57:51.415" v="7" actId="1076"/>
          <ac:picMkLst>
            <pc:docMk/>
            <pc:sldMk cId="1889728332" sldId="266"/>
            <ac:picMk id="21" creationId="{BF1DA6AA-FDC4-80D4-D1DB-52C354B918B6}"/>
          </ac:picMkLst>
        </pc:picChg>
        <pc:picChg chg="mod">
          <ac:chgData name="Lucy Wooding" userId="S::lucy.wooding@biochemistry.org::6e50e410-d17e-4f75-87ba-f7f5667ea249" providerId="AD" clId="Web-{F748D93B-0C39-EED1-F50F-51DC584D0611}" dt="2024-01-30T10:58:06.197" v="11" actId="1076"/>
          <ac:picMkLst>
            <pc:docMk/>
            <pc:sldMk cId="1889728332" sldId="266"/>
            <ac:picMk id="22" creationId="{10608DBB-5C11-6B2B-6602-66246B0D98CC}"/>
          </ac:picMkLst>
        </pc:picChg>
      </pc:sldChg>
    </pc:docChg>
  </pc:docChgLst>
  <pc:docChgLst>
    <pc:chgData name="Lucy Wooding" userId="6e50e410-d17e-4f75-87ba-f7f5667ea249" providerId="ADAL" clId="{CAEB371B-B4C1-430E-AD21-D5E6B6FD707C}"/>
    <pc:docChg chg="delSld modSld sldOrd">
      <pc:chgData name="Lucy Wooding" userId="6e50e410-d17e-4f75-87ba-f7f5667ea249" providerId="ADAL" clId="{CAEB371B-B4C1-430E-AD21-D5E6B6FD707C}" dt="2024-02-06T16:47:28.780" v="12" actId="2696"/>
      <pc:docMkLst>
        <pc:docMk/>
      </pc:docMkLst>
      <pc:sldChg chg="del">
        <pc:chgData name="Lucy Wooding" userId="6e50e410-d17e-4f75-87ba-f7f5667ea249" providerId="ADAL" clId="{CAEB371B-B4C1-430E-AD21-D5E6B6FD707C}" dt="2024-02-06T16:46:16.693" v="1" actId="2696"/>
        <pc:sldMkLst>
          <pc:docMk/>
          <pc:sldMk cId="1215486236" sldId="257"/>
        </pc:sldMkLst>
      </pc:sldChg>
      <pc:sldChg chg="del">
        <pc:chgData name="Lucy Wooding" userId="6e50e410-d17e-4f75-87ba-f7f5667ea249" providerId="ADAL" clId="{CAEB371B-B4C1-430E-AD21-D5E6B6FD707C}" dt="2024-02-06T16:46:22.826" v="2" actId="2696"/>
        <pc:sldMkLst>
          <pc:docMk/>
          <pc:sldMk cId="4053628983" sldId="258"/>
        </pc:sldMkLst>
      </pc:sldChg>
      <pc:sldChg chg="del">
        <pc:chgData name="Lucy Wooding" userId="6e50e410-d17e-4f75-87ba-f7f5667ea249" providerId="ADAL" clId="{CAEB371B-B4C1-430E-AD21-D5E6B6FD707C}" dt="2024-02-06T16:46:34.024" v="3" actId="2696"/>
        <pc:sldMkLst>
          <pc:docMk/>
          <pc:sldMk cId="1141680320" sldId="259"/>
        </pc:sldMkLst>
      </pc:sldChg>
      <pc:sldChg chg="del">
        <pc:chgData name="Lucy Wooding" userId="6e50e410-d17e-4f75-87ba-f7f5667ea249" providerId="ADAL" clId="{CAEB371B-B4C1-430E-AD21-D5E6B6FD707C}" dt="2024-02-06T16:47:16.408" v="10" actId="2696"/>
        <pc:sldMkLst>
          <pc:docMk/>
          <pc:sldMk cId="279098411" sldId="261"/>
        </pc:sldMkLst>
      </pc:sldChg>
      <pc:sldChg chg="del">
        <pc:chgData name="Lucy Wooding" userId="6e50e410-d17e-4f75-87ba-f7f5667ea249" providerId="ADAL" clId="{CAEB371B-B4C1-430E-AD21-D5E6B6FD707C}" dt="2024-02-06T16:46:12.369" v="0" actId="2696"/>
        <pc:sldMkLst>
          <pc:docMk/>
          <pc:sldMk cId="1889728332" sldId="266"/>
        </pc:sldMkLst>
      </pc:sldChg>
      <pc:sldChg chg="del">
        <pc:chgData name="Lucy Wooding" userId="6e50e410-d17e-4f75-87ba-f7f5667ea249" providerId="ADAL" clId="{CAEB371B-B4C1-430E-AD21-D5E6B6FD707C}" dt="2024-02-06T16:46:52.225" v="5" actId="2696"/>
        <pc:sldMkLst>
          <pc:docMk/>
          <pc:sldMk cId="1551157277" sldId="267"/>
        </pc:sldMkLst>
      </pc:sldChg>
      <pc:sldChg chg="del">
        <pc:chgData name="Lucy Wooding" userId="6e50e410-d17e-4f75-87ba-f7f5667ea249" providerId="ADAL" clId="{CAEB371B-B4C1-430E-AD21-D5E6B6FD707C}" dt="2024-02-06T16:46:39.260" v="4" actId="2696"/>
        <pc:sldMkLst>
          <pc:docMk/>
          <pc:sldMk cId="1618822971" sldId="269"/>
        </pc:sldMkLst>
      </pc:sldChg>
      <pc:sldChg chg="del">
        <pc:chgData name="Lucy Wooding" userId="6e50e410-d17e-4f75-87ba-f7f5667ea249" providerId="ADAL" clId="{CAEB371B-B4C1-430E-AD21-D5E6B6FD707C}" dt="2024-02-06T16:47:21.815" v="11" actId="2696"/>
        <pc:sldMkLst>
          <pc:docMk/>
          <pc:sldMk cId="3556220295" sldId="270"/>
        </pc:sldMkLst>
      </pc:sldChg>
      <pc:sldChg chg="del">
        <pc:chgData name="Lucy Wooding" userId="6e50e410-d17e-4f75-87ba-f7f5667ea249" providerId="ADAL" clId="{CAEB371B-B4C1-430E-AD21-D5E6B6FD707C}" dt="2024-02-06T16:47:28.780" v="12" actId="2696"/>
        <pc:sldMkLst>
          <pc:docMk/>
          <pc:sldMk cId="2255527129" sldId="272"/>
        </pc:sldMkLst>
      </pc:sldChg>
      <pc:sldChg chg="ord">
        <pc:chgData name="Lucy Wooding" userId="6e50e410-d17e-4f75-87ba-f7f5667ea249" providerId="ADAL" clId="{CAEB371B-B4C1-430E-AD21-D5E6B6FD707C}" dt="2024-02-06T16:47:01.597" v="7"/>
        <pc:sldMkLst>
          <pc:docMk/>
          <pc:sldMk cId="1743602749" sldId="283"/>
        </pc:sldMkLst>
      </pc:sldChg>
      <pc:sldChg chg="ord">
        <pc:chgData name="Lucy Wooding" userId="6e50e410-d17e-4f75-87ba-f7f5667ea249" providerId="ADAL" clId="{CAEB371B-B4C1-430E-AD21-D5E6B6FD707C}" dt="2024-02-06T16:47:09.177" v="9"/>
        <pc:sldMkLst>
          <pc:docMk/>
          <pc:sldMk cId="653156534" sldId="287"/>
        </pc:sldMkLst>
      </pc:sldChg>
    </pc:docChg>
  </pc:docChgLst>
  <pc:docChgLst>
    <pc:chgData name="Lucy Wooding" userId="6e50e410-d17e-4f75-87ba-f7f5667ea249" providerId="ADAL" clId="{DBA9D48F-9658-4B42-8E3E-A7FC53BE16A2}"/>
    <pc:docChg chg="undo redo custSel addSld delSld modSld sldOrd">
      <pc:chgData name="Lucy Wooding" userId="6e50e410-d17e-4f75-87ba-f7f5667ea249" providerId="ADAL" clId="{DBA9D48F-9658-4B42-8E3E-A7FC53BE16A2}" dt="2024-02-06T16:33:56.928" v="278" actId="22"/>
      <pc:docMkLst>
        <pc:docMk/>
      </pc:docMkLst>
      <pc:sldChg chg="addSp delSp modSp mod">
        <pc:chgData name="Lucy Wooding" userId="6e50e410-d17e-4f75-87ba-f7f5667ea249" providerId="ADAL" clId="{DBA9D48F-9658-4B42-8E3E-A7FC53BE16A2}" dt="2024-01-30T15:42:10.928" v="132" actId="478"/>
        <pc:sldMkLst>
          <pc:docMk/>
          <pc:sldMk cId="4053628983" sldId="258"/>
        </pc:sldMkLst>
        <pc:picChg chg="add del">
          <ac:chgData name="Lucy Wooding" userId="6e50e410-d17e-4f75-87ba-f7f5667ea249" providerId="ADAL" clId="{DBA9D48F-9658-4B42-8E3E-A7FC53BE16A2}" dt="2024-01-30T15:42:10.928" v="132" actId="478"/>
          <ac:picMkLst>
            <pc:docMk/>
            <pc:sldMk cId="4053628983" sldId="258"/>
            <ac:picMk id="7" creationId="{FBB9BCE0-9A2C-8E95-28CE-151EC7604217}"/>
          </ac:picMkLst>
        </pc:picChg>
        <pc:picChg chg="mod">
          <ac:chgData name="Lucy Wooding" userId="6e50e410-d17e-4f75-87ba-f7f5667ea249" providerId="ADAL" clId="{DBA9D48F-9658-4B42-8E3E-A7FC53BE16A2}" dt="2024-01-30T11:13:52.859" v="31" actId="1076"/>
          <ac:picMkLst>
            <pc:docMk/>
            <pc:sldMk cId="4053628983" sldId="258"/>
            <ac:picMk id="15" creationId="{99C3A50A-7EDD-92E0-102F-363C5A1DB0EF}"/>
          </ac:picMkLst>
        </pc:picChg>
      </pc:sldChg>
      <pc:sldChg chg="modSp mod">
        <pc:chgData name="Lucy Wooding" userId="6e50e410-d17e-4f75-87ba-f7f5667ea249" providerId="ADAL" clId="{DBA9D48F-9658-4B42-8E3E-A7FC53BE16A2}" dt="2024-01-30T11:49:26.643" v="93" actId="20577"/>
        <pc:sldMkLst>
          <pc:docMk/>
          <pc:sldMk cId="1141680320" sldId="259"/>
        </pc:sldMkLst>
        <pc:spChg chg="mod">
          <ac:chgData name="Lucy Wooding" userId="6e50e410-d17e-4f75-87ba-f7f5667ea249" providerId="ADAL" clId="{DBA9D48F-9658-4B42-8E3E-A7FC53BE16A2}" dt="2024-01-30T11:49:26.643" v="93" actId="20577"/>
          <ac:spMkLst>
            <pc:docMk/>
            <pc:sldMk cId="1141680320" sldId="259"/>
            <ac:spMk id="12" creationId="{5A78B569-4D46-A3BE-879F-BB6353B3A22F}"/>
          </ac:spMkLst>
        </pc:spChg>
      </pc:sldChg>
      <pc:sldChg chg="addSp delSp modSp mod ord">
        <pc:chgData name="Lucy Wooding" userId="6e50e410-d17e-4f75-87ba-f7f5667ea249" providerId="ADAL" clId="{DBA9D48F-9658-4B42-8E3E-A7FC53BE16A2}" dt="2024-02-06T15:16:09.352" v="219" actId="1076"/>
        <pc:sldMkLst>
          <pc:docMk/>
          <pc:sldMk cId="279098411" sldId="261"/>
        </pc:sldMkLst>
        <pc:spChg chg="add mod">
          <ac:chgData name="Lucy Wooding" userId="6e50e410-d17e-4f75-87ba-f7f5667ea249" providerId="ADAL" clId="{DBA9D48F-9658-4B42-8E3E-A7FC53BE16A2}" dt="2024-02-06T15:15:54.647" v="216" actId="1076"/>
          <ac:spMkLst>
            <pc:docMk/>
            <pc:sldMk cId="279098411" sldId="261"/>
            <ac:spMk id="5" creationId="{E075E1BE-3590-BF8B-D41F-115A74770B44}"/>
          </ac:spMkLst>
        </pc:spChg>
        <pc:spChg chg="mod">
          <ac:chgData name="Lucy Wooding" userId="6e50e410-d17e-4f75-87ba-f7f5667ea249" providerId="ADAL" clId="{DBA9D48F-9658-4B42-8E3E-A7FC53BE16A2}" dt="2024-01-30T15:40:55.195" v="121" actId="1076"/>
          <ac:spMkLst>
            <pc:docMk/>
            <pc:sldMk cId="279098411" sldId="261"/>
            <ac:spMk id="7" creationId="{FCE498D4-6EE8-1EA5-87EE-B41DAB83A0FB}"/>
          </ac:spMkLst>
        </pc:spChg>
        <pc:spChg chg="mod">
          <ac:chgData name="Lucy Wooding" userId="6e50e410-d17e-4f75-87ba-f7f5667ea249" providerId="ADAL" clId="{DBA9D48F-9658-4B42-8E3E-A7FC53BE16A2}" dt="2024-02-06T15:15:41.152" v="214" actId="1076"/>
          <ac:spMkLst>
            <pc:docMk/>
            <pc:sldMk cId="279098411" sldId="261"/>
            <ac:spMk id="12" creationId="{26D56E6D-6FFF-28AC-7067-7A6E8D9718B5}"/>
          </ac:spMkLst>
        </pc:spChg>
        <pc:spChg chg="mod">
          <ac:chgData name="Lucy Wooding" userId="6e50e410-d17e-4f75-87ba-f7f5667ea249" providerId="ADAL" clId="{DBA9D48F-9658-4B42-8E3E-A7FC53BE16A2}" dt="2024-02-06T15:15:45.631" v="215" actId="1076"/>
          <ac:spMkLst>
            <pc:docMk/>
            <pc:sldMk cId="279098411" sldId="261"/>
            <ac:spMk id="28" creationId="{DE5465AB-5D0C-E935-F88E-30677737B7DE}"/>
          </ac:spMkLst>
        </pc:spChg>
        <pc:spChg chg="del mod">
          <ac:chgData name="Lucy Wooding" userId="6e50e410-d17e-4f75-87ba-f7f5667ea249" providerId="ADAL" clId="{DBA9D48F-9658-4B42-8E3E-A7FC53BE16A2}" dt="2024-01-30T15:40:12.129" v="113" actId="478"/>
          <ac:spMkLst>
            <pc:docMk/>
            <pc:sldMk cId="279098411" sldId="261"/>
            <ac:spMk id="48" creationId="{ED20D359-F4CC-F81D-4616-F7221A90C4BA}"/>
          </ac:spMkLst>
        </pc:spChg>
        <pc:picChg chg="mod">
          <ac:chgData name="Lucy Wooding" userId="6e50e410-d17e-4f75-87ba-f7f5667ea249" providerId="ADAL" clId="{DBA9D48F-9658-4B42-8E3E-A7FC53BE16A2}" dt="2024-01-30T15:40:50.830" v="120" actId="1076"/>
          <ac:picMkLst>
            <pc:docMk/>
            <pc:sldMk cId="279098411" sldId="261"/>
            <ac:picMk id="3" creationId="{A8A5F4D9-A02D-72CC-6D4D-7ED8BE028B60}"/>
          </ac:picMkLst>
        </pc:picChg>
        <pc:picChg chg="add mod">
          <ac:chgData name="Lucy Wooding" userId="6e50e410-d17e-4f75-87ba-f7f5667ea249" providerId="ADAL" clId="{DBA9D48F-9658-4B42-8E3E-A7FC53BE16A2}" dt="2024-02-06T15:16:03.174" v="217" actId="1076"/>
          <ac:picMkLst>
            <pc:docMk/>
            <pc:sldMk cId="279098411" sldId="261"/>
            <ac:picMk id="4" creationId="{2998BA44-017C-8FD4-6011-C9088D8CEC3F}"/>
          </ac:picMkLst>
        </pc:picChg>
        <pc:picChg chg="del">
          <ac:chgData name="Lucy Wooding" userId="6e50e410-d17e-4f75-87ba-f7f5667ea249" providerId="ADAL" clId="{DBA9D48F-9658-4B42-8E3E-A7FC53BE16A2}" dt="2024-01-30T15:40:09.719" v="110" actId="478"/>
          <ac:picMkLst>
            <pc:docMk/>
            <pc:sldMk cId="279098411" sldId="261"/>
            <ac:picMk id="5" creationId="{00000000-0000-0000-0000-000000000000}"/>
          </ac:picMkLst>
        </pc:picChg>
        <pc:picChg chg="add mod">
          <ac:chgData name="Lucy Wooding" userId="6e50e410-d17e-4f75-87ba-f7f5667ea249" providerId="ADAL" clId="{DBA9D48F-9658-4B42-8E3E-A7FC53BE16A2}" dt="2024-02-06T15:15:25.175" v="210" actId="1076"/>
          <ac:picMkLst>
            <pc:docMk/>
            <pc:sldMk cId="279098411" sldId="261"/>
            <ac:picMk id="9" creationId="{DD9138F1-3E36-881E-BE31-160F952BE816}"/>
          </ac:picMkLst>
        </pc:picChg>
        <pc:picChg chg="mod">
          <ac:chgData name="Lucy Wooding" userId="6e50e410-d17e-4f75-87ba-f7f5667ea249" providerId="ADAL" clId="{DBA9D48F-9658-4B42-8E3E-A7FC53BE16A2}" dt="2024-02-06T15:16:09.352" v="219" actId="1076"/>
          <ac:picMkLst>
            <pc:docMk/>
            <pc:sldMk cId="279098411" sldId="261"/>
            <ac:picMk id="10" creationId="{172CFB26-F3F9-CCB8-F59E-90CC8B0C4CFC}"/>
          </ac:picMkLst>
        </pc:picChg>
        <pc:picChg chg="del">
          <ac:chgData name="Lucy Wooding" userId="6e50e410-d17e-4f75-87ba-f7f5667ea249" providerId="ADAL" clId="{DBA9D48F-9658-4B42-8E3E-A7FC53BE16A2}" dt="2024-01-30T15:40:12.555" v="114" actId="478"/>
          <ac:picMkLst>
            <pc:docMk/>
            <pc:sldMk cId="279098411" sldId="261"/>
            <ac:picMk id="18" creationId="{08821AEF-E81E-A510-E7FA-3BE510B6592F}"/>
          </ac:picMkLst>
        </pc:picChg>
        <pc:picChg chg="mod">
          <ac:chgData name="Lucy Wooding" userId="6e50e410-d17e-4f75-87ba-f7f5667ea249" providerId="ADAL" clId="{DBA9D48F-9658-4B42-8E3E-A7FC53BE16A2}" dt="2024-01-30T15:40:16.156" v="115" actId="1076"/>
          <ac:picMkLst>
            <pc:docMk/>
            <pc:sldMk cId="279098411" sldId="261"/>
            <ac:picMk id="19" creationId="{F84A2100-123F-FFE5-1919-6A7CD808B80C}"/>
          </ac:picMkLst>
        </pc:picChg>
      </pc:sldChg>
      <pc:sldChg chg="modSp mod">
        <pc:chgData name="Lucy Wooding" userId="6e50e410-d17e-4f75-87ba-f7f5667ea249" providerId="ADAL" clId="{DBA9D48F-9658-4B42-8E3E-A7FC53BE16A2}" dt="2024-01-30T11:49:14.170" v="87" actId="20577"/>
        <pc:sldMkLst>
          <pc:docMk/>
          <pc:sldMk cId="1889728332" sldId="266"/>
        </pc:sldMkLst>
        <pc:spChg chg="mod">
          <ac:chgData name="Lucy Wooding" userId="6e50e410-d17e-4f75-87ba-f7f5667ea249" providerId="ADAL" clId="{DBA9D48F-9658-4B42-8E3E-A7FC53BE16A2}" dt="2024-01-30T11:49:14.170" v="87" actId="20577"/>
          <ac:spMkLst>
            <pc:docMk/>
            <pc:sldMk cId="1889728332" sldId="266"/>
            <ac:spMk id="12" creationId="{5A78B569-4D46-A3BE-879F-BB6353B3A22F}"/>
          </ac:spMkLst>
        </pc:spChg>
        <pc:spChg chg="mod">
          <ac:chgData name="Lucy Wooding" userId="6e50e410-d17e-4f75-87ba-f7f5667ea249" providerId="ADAL" clId="{DBA9D48F-9658-4B42-8E3E-A7FC53BE16A2}" dt="2024-01-30T11:06:51.087" v="22" actId="20577"/>
          <ac:spMkLst>
            <pc:docMk/>
            <pc:sldMk cId="1889728332" sldId="266"/>
            <ac:spMk id="13" creationId="{EC9366B0-B350-EA80-4A07-2026BB2B4A27}"/>
          </ac:spMkLst>
        </pc:spChg>
        <pc:picChg chg="mod">
          <ac:chgData name="Lucy Wooding" userId="6e50e410-d17e-4f75-87ba-f7f5667ea249" providerId="ADAL" clId="{DBA9D48F-9658-4B42-8E3E-A7FC53BE16A2}" dt="2024-01-30T11:07:14.058" v="26" actId="1076"/>
          <ac:picMkLst>
            <pc:docMk/>
            <pc:sldMk cId="1889728332" sldId="266"/>
            <ac:picMk id="15" creationId="{0E19F164-D8A9-E96D-38CA-5405556A0493}"/>
          </ac:picMkLst>
        </pc:picChg>
        <pc:picChg chg="mod">
          <ac:chgData name="Lucy Wooding" userId="6e50e410-d17e-4f75-87ba-f7f5667ea249" providerId="ADAL" clId="{DBA9D48F-9658-4B42-8E3E-A7FC53BE16A2}" dt="2024-01-30T11:07:42.070" v="30" actId="1076"/>
          <ac:picMkLst>
            <pc:docMk/>
            <pc:sldMk cId="1889728332" sldId="266"/>
            <ac:picMk id="18" creationId="{F5E99F67-790D-1D26-A602-95159CDA7ECC}"/>
          </ac:picMkLst>
        </pc:picChg>
        <pc:picChg chg="mod">
          <ac:chgData name="Lucy Wooding" userId="6e50e410-d17e-4f75-87ba-f7f5667ea249" providerId="ADAL" clId="{DBA9D48F-9658-4B42-8E3E-A7FC53BE16A2}" dt="2024-01-30T11:07:20.573" v="28" actId="1076"/>
          <ac:picMkLst>
            <pc:docMk/>
            <pc:sldMk cId="1889728332" sldId="266"/>
            <ac:picMk id="19" creationId="{4C0BC140-7EA5-4AF2-7E9E-F14FC02B3430}"/>
          </ac:picMkLst>
        </pc:picChg>
        <pc:picChg chg="mod">
          <ac:chgData name="Lucy Wooding" userId="6e50e410-d17e-4f75-87ba-f7f5667ea249" providerId="ADAL" clId="{DBA9D48F-9658-4B42-8E3E-A7FC53BE16A2}" dt="2024-01-30T11:05:52.456" v="7" actId="1076"/>
          <ac:picMkLst>
            <pc:docMk/>
            <pc:sldMk cId="1889728332" sldId="266"/>
            <ac:picMk id="20" creationId="{1781B00E-5A60-C107-8AC7-D1B68ACA8BAE}"/>
          </ac:picMkLst>
        </pc:picChg>
        <pc:picChg chg="mod">
          <ac:chgData name="Lucy Wooding" userId="6e50e410-d17e-4f75-87ba-f7f5667ea249" providerId="ADAL" clId="{DBA9D48F-9658-4B42-8E3E-A7FC53BE16A2}" dt="2024-01-30T11:06:22.388" v="12" actId="1076"/>
          <ac:picMkLst>
            <pc:docMk/>
            <pc:sldMk cId="1889728332" sldId="266"/>
            <ac:picMk id="21" creationId="{BF1DA6AA-FDC4-80D4-D1DB-52C354B918B6}"/>
          </ac:picMkLst>
        </pc:picChg>
        <pc:picChg chg="mod">
          <ac:chgData name="Lucy Wooding" userId="6e50e410-d17e-4f75-87ba-f7f5667ea249" providerId="ADAL" clId="{DBA9D48F-9658-4B42-8E3E-A7FC53BE16A2}" dt="2024-01-30T11:06:27.725" v="13" actId="1076"/>
          <ac:picMkLst>
            <pc:docMk/>
            <pc:sldMk cId="1889728332" sldId="266"/>
            <ac:picMk id="22" creationId="{10608DBB-5C11-6B2B-6602-66246B0D98CC}"/>
          </ac:picMkLst>
        </pc:picChg>
      </pc:sldChg>
      <pc:sldChg chg="addSp delSp modSp mod">
        <pc:chgData name="Lucy Wooding" userId="6e50e410-d17e-4f75-87ba-f7f5667ea249" providerId="ADAL" clId="{DBA9D48F-9658-4B42-8E3E-A7FC53BE16A2}" dt="2024-02-06T15:19:03.712" v="247" actId="20577"/>
        <pc:sldMkLst>
          <pc:docMk/>
          <pc:sldMk cId="1551157277" sldId="267"/>
        </pc:sldMkLst>
        <pc:spChg chg="mod">
          <ac:chgData name="Lucy Wooding" userId="6e50e410-d17e-4f75-87ba-f7f5667ea249" providerId="ADAL" clId="{DBA9D48F-9658-4B42-8E3E-A7FC53BE16A2}" dt="2024-02-06T15:19:03.712" v="247" actId="20577"/>
          <ac:spMkLst>
            <pc:docMk/>
            <pc:sldMk cId="1551157277" sldId="267"/>
            <ac:spMk id="7" creationId="{FCE498D4-6EE8-1EA5-87EE-B41DAB83A0FB}"/>
          </ac:spMkLst>
        </pc:spChg>
        <pc:spChg chg="add del mod">
          <ac:chgData name="Lucy Wooding" userId="6e50e410-d17e-4f75-87ba-f7f5667ea249" providerId="ADAL" clId="{DBA9D48F-9658-4B42-8E3E-A7FC53BE16A2}" dt="2024-02-06T15:15:30.539" v="213" actId="478"/>
          <ac:spMkLst>
            <pc:docMk/>
            <pc:sldMk cId="1551157277" sldId="267"/>
            <ac:spMk id="9" creationId="{5D079F8B-4322-553C-2222-4B3A009BD209}"/>
          </ac:spMkLst>
        </pc:spChg>
        <pc:spChg chg="mod">
          <ac:chgData name="Lucy Wooding" userId="6e50e410-d17e-4f75-87ba-f7f5667ea249" providerId="ADAL" clId="{DBA9D48F-9658-4B42-8E3E-A7FC53BE16A2}" dt="2024-02-06T15:16:46.382" v="226" actId="1076"/>
          <ac:spMkLst>
            <pc:docMk/>
            <pc:sldMk cId="1551157277" sldId="267"/>
            <ac:spMk id="11" creationId="{1A482C44-5215-5688-438D-FAE8DA408C40}"/>
          </ac:spMkLst>
        </pc:spChg>
        <pc:spChg chg="del mod">
          <ac:chgData name="Lucy Wooding" userId="6e50e410-d17e-4f75-87ba-f7f5667ea249" providerId="ADAL" clId="{DBA9D48F-9658-4B42-8E3E-A7FC53BE16A2}" dt="2024-01-30T15:38:37.882" v="99" actId="478"/>
          <ac:spMkLst>
            <pc:docMk/>
            <pc:sldMk cId="1551157277" sldId="267"/>
            <ac:spMk id="14" creationId="{AA3B62C4-B1EB-9F46-7681-A9935596E420}"/>
          </ac:spMkLst>
        </pc:spChg>
        <pc:spChg chg="mod">
          <ac:chgData name="Lucy Wooding" userId="6e50e410-d17e-4f75-87ba-f7f5667ea249" providerId="ADAL" clId="{DBA9D48F-9658-4B42-8E3E-A7FC53BE16A2}" dt="2024-02-06T15:17:38.278" v="236" actId="1076"/>
          <ac:spMkLst>
            <pc:docMk/>
            <pc:sldMk cId="1551157277" sldId="267"/>
            <ac:spMk id="48" creationId="{ED20D359-F4CC-F81D-4616-F7221A90C4BA}"/>
          </ac:spMkLst>
        </pc:spChg>
        <pc:picChg chg="mod">
          <ac:chgData name="Lucy Wooding" userId="6e50e410-d17e-4f75-87ba-f7f5667ea249" providerId="ADAL" clId="{DBA9D48F-9658-4B42-8E3E-A7FC53BE16A2}" dt="2024-02-06T15:17:21.520" v="232" actId="1076"/>
          <ac:picMkLst>
            <pc:docMk/>
            <pc:sldMk cId="1551157277" sldId="267"/>
            <ac:picMk id="3" creationId="{A8A5F4D9-A02D-72CC-6D4D-7ED8BE028B60}"/>
          </ac:picMkLst>
        </pc:picChg>
        <pc:picChg chg="add del mod">
          <ac:chgData name="Lucy Wooding" userId="6e50e410-d17e-4f75-87ba-f7f5667ea249" providerId="ADAL" clId="{DBA9D48F-9658-4B42-8E3E-A7FC53BE16A2}" dt="2024-02-06T15:15:29.171" v="211" actId="478"/>
          <ac:picMkLst>
            <pc:docMk/>
            <pc:sldMk cId="1551157277" sldId="267"/>
            <ac:picMk id="4" creationId="{02A66F2A-F918-090F-9649-CA4E63C85FC8}"/>
          </ac:picMkLst>
        </pc:picChg>
        <pc:picChg chg="mod">
          <ac:chgData name="Lucy Wooding" userId="6e50e410-d17e-4f75-87ba-f7f5667ea249" providerId="ADAL" clId="{DBA9D48F-9658-4B42-8E3E-A7FC53BE16A2}" dt="2024-02-06T15:17:31.681" v="235" actId="1076"/>
          <ac:picMkLst>
            <pc:docMk/>
            <pc:sldMk cId="1551157277" sldId="267"/>
            <ac:picMk id="5" creationId="{00000000-0000-0000-0000-000000000000}"/>
          </ac:picMkLst>
        </pc:picChg>
        <pc:picChg chg="add del mod">
          <ac:chgData name="Lucy Wooding" userId="6e50e410-d17e-4f75-87ba-f7f5667ea249" providerId="ADAL" clId="{DBA9D48F-9658-4B42-8E3E-A7FC53BE16A2}" dt="2024-02-06T15:15:29.573" v="212" actId="478"/>
          <ac:picMkLst>
            <pc:docMk/>
            <pc:sldMk cId="1551157277" sldId="267"/>
            <ac:picMk id="6" creationId="{A61DE211-955B-D0A7-3ADF-5094E2308DB7}"/>
          </ac:picMkLst>
        </pc:picChg>
        <pc:picChg chg="mod">
          <ac:chgData name="Lucy Wooding" userId="6e50e410-d17e-4f75-87ba-f7f5667ea249" providerId="ADAL" clId="{DBA9D48F-9658-4B42-8E3E-A7FC53BE16A2}" dt="2024-02-06T15:16:56.725" v="229" actId="1076"/>
          <ac:picMkLst>
            <pc:docMk/>
            <pc:sldMk cId="1551157277" sldId="267"/>
            <ac:picMk id="8" creationId="{3A6EBD1A-6592-C575-8875-D2180A5C31AC}"/>
          </ac:picMkLst>
        </pc:picChg>
        <pc:picChg chg="del">
          <ac:chgData name="Lucy Wooding" userId="6e50e410-d17e-4f75-87ba-f7f5667ea249" providerId="ADAL" clId="{DBA9D48F-9658-4B42-8E3E-A7FC53BE16A2}" dt="2024-01-30T15:38:32.499" v="94" actId="478"/>
          <ac:picMkLst>
            <pc:docMk/>
            <pc:sldMk cId="1551157277" sldId="267"/>
            <ac:picMk id="12" creationId="{BFCE22AC-C499-4D7F-215C-D41FBCC8E616}"/>
          </ac:picMkLst>
        </pc:picChg>
        <pc:picChg chg="mod">
          <ac:chgData name="Lucy Wooding" userId="6e50e410-d17e-4f75-87ba-f7f5667ea249" providerId="ADAL" clId="{DBA9D48F-9658-4B42-8E3E-A7FC53BE16A2}" dt="2024-02-06T15:16:53.258" v="228" actId="1076"/>
          <ac:picMkLst>
            <pc:docMk/>
            <pc:sldMk cId="1551157277" sldId="267"/>
            <ac:picMk id="15" creationId="{B6D1B846-8228-5CCC-90DE-50C4CA88E97D}"/>
          </ac:picMkLst>
        </pc:picChg>
        <pc:picChg chg="del">
          <ac:chgData name="Lucy Wooding" userId="6e50e410-d17e-4f75-87ba-f7f5667ea249" providerId="ADAL" clId="{DBA9D48F-9658-4B42-8E3E-A7FC53BE16A2}" dt="2024-01-30T15:38:35.497" v="97" actId="478"/>
          <ac:picMkLst>
            <pc:docMk/>
            <pc:sldMk cId="1551157277" sldId="267"/>
            <ac:picMk id="16" creationId="{297C22A8-058B-6E93-CF33-A2C930FBA3AE}"/>
          </ac:picMkLst>
        </pc:picChg>
        <pc:picChg chg="mod">
          <ac:chgData name="Lucy Wooding" userId="6e50e410-d17e-4f75-87ba-f7f5667ea249" providerId="ADAL" clId="{DBA9D48F-9658-4B42-8E3E-A7FC53BE16A2}" dt="2024-02-06T15:18:24.731" v="245" actId="1076"/>
          <ac:picMkLst>
            <pc:docMk/>
            <pc:sldMk cId="1551157277" sldId="267"/>
            <ac:picMk id="19" creationId="{48AAD563-9671-1FEA-3F92-891D1546A05E}"/>
          </ac:picMkLst>
        </pc:picChg>
        <pc:picChg chg="mod">
          <ac:chgData name="Lucy Wooding" userId="6e50e410-d17e-4f75-87ba-f7f5667ea249" providerId="ADAL" clId="{DBA9D48F-9658-4B42-8E3E-A7FC53BE16A2}" dt="2024-02-06T15:18:12.736" v="244" actId="1076"/>
          <ac:picMkLst>
            <pc:docMk/>
            <pc:sldMk cId="1551157277" sldId="267"/>
            <ac:picMk id="20" creationId="{AD2EFE96-8C17-F9D9-0FD0-8E06D685F3E2}"/>
          </ac:picMkLst>
        </pc:picChg>
        <pc:picChg chg="mod">
          <ac:chgData name="Lucy Wooding" userId="6e50e410-d17e-4f75-87ba-f7f5667ea249" providerId="ADAL" clId="{DBA9D48F-9658-4B42-8E3E-A7FC53BE16A2}" dt="2024-02-06T15:18:28.130" v="246" actId="1076"/>
          <ac:picMkLst>
            <pc:docMk/>
            <pc:sldMk cId="1551157277" sldId="267"/>
            <ac:picMk id="22" creationId="{219A3730-0E21-3A1A-B395-743DE0F8B70A}"/>
          </ac:picMkLst>
        </pc:picChg>
        <pc:picChg chg="del">
          <ac:chgData name="Lucy Wooding" userId="6e50e410-d17e-4f75-87ba-f7f5667ea249" providerId="ADAL" clId="{DBA9D48F-9658-4B42-8E3E-A7FC53BE16A2}" dt="2024-01-30T15:38:33.885" v="95" actId="478"/>
          <ac:picMkLst>
            <pc:docMk/>
            <pc:sldMk cId="1551157277" sldId="267"/>
            <ac:picMk id="23" creationId="{3E6FD41F-2B27-BA8B-F666-E90D4A809170}"/>
          </ac:picMkLst>
        </pc:picChg>
      </pc:sldChg>
      <pc:sldChg chg="modSp mod">
        <pc:chgData name="Lucy Wooding" userId="6e50e410-d17e-4f75-87ba-f7f5667ea249" providerId="ADAL" clId="{DBA9D48F-9658-4B42-8E3E-A7FC53BE16A2}" dt="2024-02-06T15:14:03.646" v="198" actId="20577"/>
        <pc:sldMkLst>
          <pc:docMk/>
          <pc:sldMk cId="1618822971" sldId="269"/>
        </pc:sldMkLst>
        <pc:spChg chg="mod">
          <ac:chgData name="Lucy Wooding" userId="6e50e410-d17e-4f75-87ba-f7f5667ea249" providerId="ADAL" clId="{DBA9D48F-9658-4B42-8E3E-A7FC53BE16A2}" dt="2024-02-06T15:14:03.646" v="198" actId="20577"/>
          <ac:spMkLst>
            <pc:docMk/>
            <pc:sldMk cId="1618822971" sldId="269"/>
            <ac:spMk id="6" creationId="{41F01CB9-48DD-E75D-3449-2592ABB8CAD1}"/>
          </ac:spMkLst>
        </pc:spChg>
      </pc:sldChg>
      <pc:sldChg chg="modSp mod">
        <pc:chgData name="Lucy Wooding" userId="6e50e410-d17e-4f75-87ba-f7f5667ea249" providerId="ADAL" clId="{DBA9D48F-9658-4B42-8E3E-A7FC53BE16A2}" dt="2024-02-06T15:20:49.310" v="260" actId="207"/>
        <pc:sldMkLst>
          <pc:docMk/>
          <pc:sldMk cId="3556220295" sldId="270"/>
        </pc:sldMkLst>
        <pc:spChg chg="mod">
          <ac:chgData name="Lucy Wooding" userId="6e50e410-d17e-4f75-87ba-f7f5667ea249" providerId="ADAL" clId="{DBA9D48F-9658-4B42-8E3E-A7FC53BE16A2}" dt="2024-01-30T11:37:37.107" v="83" actId="20577"/>
          <ac:spMkLst>
            <pc:docMk/>
            <pc:sldMk cId="3556220295" sldId="270"/>
            <ac:spMk id="17" creationId="{2F91046B-FF9F-5364-A474-C2677F080EBC}"/>
          </ac:spMkLst>
        </pc:spChg>
        <pc:spChg chg="mod">
          <ac:chgData name="Lucy Wooding" userId="6e50e410-d17e-4f75-87ba-f7f5667ea249" providerId="ADAL" clId="{DBA9D48F-9658-4B42-8E3E-A7FC53BE16A2}" dt="2024-02-06T15:20:49.310" v="260" actId="207"/>
          <ac:spMkLst>
            <pc:docMk/>
            <pc:sldMk cId="3556220295" sldId="270"/>
            <ac:spMk id="35" creationId="{B2EC8F01-1D47-657F-9422-32BE2F3D8968}"/>
          </ac:spMkLst>
        </pc:spChg>
      </pc:sldChg>
      <pc:sldChg chg="modSp mod">
        <pc:chgData name="Lucy Wooding" userId="6e50e410-d17e-4f75-87ba-f7f5667ea249" providerId="ADAL" clId="{DBA9D48F-9658-4B42-8E3E-A7FC53BE16A2}" dt="2024-02-06T15:22:14.459" v="270" actId="20577"/>
        <pc:sldMkLst>
          <pc:docMk/>
          <pc:sldMk cId="2255527129" sldId="272"/>
        </pc:sldMkLst>
        <pc:spChg chg="mod">
          <ac:chgData name="Lucy Wooding" userId="6e50e410-d17e-4f75-87ba-f7f5667ea249" providerId="ADAL" clId="{DBA9D48F-9658-4B42-8E3E-A7FC53BE16A2}" dt="2024-02-06T15:22:14.459" v="270" actId="20577"/>
          <ac:spMkLst>
            <pc:docMk/>
            <pc:sldMk cId="2255527129" sldId="272"/>
            <ac:spMk id="3" creationId="{9A138CB1-8801-D963-2DB9-31B7526B8EFE}"/>
          </ac:spMkLst>
        </pc:spChg>
        <pc:spChg chg="mod">
          <ac:chgData name="Lucy Wooding" userId="6e50e410-d17e-4f75-87ba-f7f5667ea249" providerId="ADAL" clId="{DBA9D48F-9658-4B42-8E3E-A7FC53BE16A2}" dt="2024-02-06T15:21:39.294" v="265" actId="20577"/>
          <ac:spMkLst>
            <pc:docMk/>
            <pc:sldMk cId="2255527129" sldId="272"/>
            <ac:spMk id="7" creationId="{FCE498D4-6EE8-1EA5-87EE-B41DAB83A0FB}"/>
          </ac:spMkLst>
        </pc:spChg>
      </pc:sldChg>
      <pc:sldChg chg="addSp delSp mod">
        <pc:chgData name="Lucy Wooding" userId="6e50e410-d17e-4f75-87ba-f7f5667ea249" providerId="ADAL" clId="{DBA9D48F-9658-4B42-8E3E-A7FC53BE16A2}" dt="2024-01-31T16:00:01.823" v="151" actId="22"/>
        <pc:sldMkLst>
          <pc:docMk/>
          <pc:sldMk cId="3169317058" sldId="278"/>
        </pc:sldMkLst>
        <pc:spChg chg="del">
          <ac:chgData name="Lucy Wooding" userId="6e50e410-d17e-4f75-87ba-f7f5667ea249" providerId="ADAL" clId="{DBA9D48F-9658-4B42-8E3E-A7FC53BE16A2}" dt="2024-01-31T15:59:59.140" v="149" actId="478"/>
          <ac:spMkLst>
            <pc:docMk/>
            <pc:sldMk cId="3169317058" sldId="278"/>
            <ac:spMk id="2" creationId="{829341CE-254D-6E0B-920A-3AC62F58E0F1}"/>
          </ac:spMkLst>
        </pc:spChg>
        <pc:spChg chg="del">
          <ac:chgData name="Lucy Wooding" userId="6e50e410-d17e-4f75-87ba-f7f5667ea249" providerId="ADAL" clId="{DBA9D48F-9658-4B42-8E3E-A7FC53BE16A2}" dt="2024-01-31T16:00:00.362" v="150" actId="478"/>
          <ac:spMkLst>
            <pc:docMk/>
            <pc:sldMk cId="3169317058" sldId="278"/>
            <ac:spMk id="3" creationId="{9550D660-C0EF-E828-ED39-231F67F22EFA}"/>
          </ac:spMkLst>
        </pc:spChg>
        <pc:picChg chg="add">
          <ac:chgData name="Lucy Wooding" userId="6e50e410-d17e-4f75-87ba-f7f5667ea249" providerId="ADAL" clId="{DBA9D48F-9658-4B42-8E3E-A7FC53BE16A2}" dt="2024-01-31T16:00:01.823" v="151" actId="22"/>
          <ac:picMkLst>
            <pc:docMk/>
            <pc:sldMk cId="3169317058" sldId="278"/>
            <ac:picMk id="5" creationId="{74765F3F-17AF-4CDF-AD3C-02C328778027}"/>
          </ac:picMkLst>
        </pc:picChg>
        <pc:picChg chg="del">
          <ac:chgData name="Lucy Wooding" userId="6e50e410-d17e-4f75-87ba-f7f5667ea249" providerId="ADAL" clId="{DBA9D48F-9658-4B42-8E3E-A7FC53BE16A2}" dt="2024-01-30T15:42:14.131" v="133" actId="478"/>
          <ac:picMkLst>
            <pc:docMk/>
            <pc:sldMk cId="3169317058" sldId="278"/>
            <ac:picMk id="5" creationId="{94C72B65-2734-4BBB-1892-5818B7850B15}"/>
          </ac:picMkLst>
        </pc:picChg>
      </pc:sldChg>
      <pc:sldChg chg="addSp delSp modSp mod">
        <pc:chgData name="Lucy Wooding" userId="6e50e410-d17e-4f75-87ba-f7f5667ea249" providerId="ADAL" clId="{DBA9D48F-9658-4B42-8E3E-A7FC53BE16A2}" dt="2024-01-31T15:58:23.387" v="145" actId="22"/>
        <pc:sldMkLst>
          <pc:docMk/>
          <pc:sldMk cId="877255081" sldId="279"/>
        </pc:sldMkLst>
        <pc:spChg chg="del">
          <ac:chgData name="Lucy Wooding" userId="6e50e410-d17e-4f75-87ba-f7f5667ea249" providerId="ADAL" clId="{DBA9D48F-9658-4B42-8E3E-A7FC53BE16A2}" dt="2024-01-31T15:58:20.034" v="143" actId="478"/>
          <ac:spMkLst>
            <pc:docMk/>
            <pc:sldMk cId="877255081" sldId="279"/>
            <ac:spMk id="2" creationId="{61201C6D-F356-28DF-DA6A-B31D735C501B}"/>
          </ac:spMkLst>
        </pc:spChg>
        <pc:spChg chg="del mod">
          <ac:chgData name="Lucy Wooding" userId="6e50e410-d17e-4f75-87ba-f7f5667ea249" providerId="ADAL" clId="{DBA9D48F-9658-4B42-8E3E-A7FC53BE16A2}" dt="2024-01-31T15:58:21.720" v="144" actId="478"/>
          <ac:spMkLst>
            <pc:docMk/>
            <pc:sldMk cId="877255081" sldId="279"/>
            <ac:spMk id="3" creationId="{DFD520D1-45E0-EBA9-BD96-3DBA70CA8AEE}"/>
          </ac:spMkLst>
        </pc:spChg>
        <pc:picChg chg="del">
          <ac:chgData name="Lucy Wooding" userId="6e50e410-d17e-4f75-87ba-f7f5667ea249" providerId="ADAL" clId="{DBA9D48F-9658-4B42-8E3E-A7FC53BE16A2}" dt="2024-01-30T15:42:02.991" v="129" actId="478"/>
          <ac:picMkLst>
            <pc:docMk/>
            <pc:sldMk cId="877255081" sldId="279"/>
            <ac:picMk id="5" creationId="{3B8C0A02-1571-F98B-7D3E-0F848654E7FC}"/>
          </ac:picMkLst>
        </pc:picChg>
        <pc:picChg chg="add">
          <ac:chgData name="Lucy Wooding" userId="6e50e410-d17e-4f75-87ba-f7f5667ea249" providerId="ADAL" clId="{DBA9D48F-9658-4B42-8E3E-A7FC53BE16A2}" dt="2024-01-31T15:58:23.387" v="145" actId="22"/>
          <ac:picMkLst>
            <pc:docMk/>
            <pc:sldMk cId="877255081" sldId="279"/>
            <ac:picMk id="5" creationId="{7807F31E-F397-139B-39F5-3E61C30F7F82}"/>
          </ac:picMkLst>
        </pc:picChg>
      </pc:sldChg>
      <pc:sldChg chg="addSp delSp mod">
        <pc:chgData name="Lucy Wooding" userId="6e50e410-d17e-4f75-87ba-f7f5667ea249" providerId="ADAL" clId="{DBA9D48F-9658-4B42-8E3E-A7FC53BE16A2}" dt="2024-01-31T15:59:34.582" v="148" actId="22"/>
        <pc:sldMkLst>
          <pc:docMk/>
          <pc:sldMk cId="323162343" sldId="280"/>
        </pc:sldMkLst>
        <pc:spChg chg="del">
          <ac:chgData name="Lucy Wooding" userId="6e50e410-d17e-4f75-87ba-f7f5667ea249" providerId="ADAL" clId="{DBA9D48F-9658-4B42-8E3E-A7FC53BE16A2}" dt="2024-01-31T15:59:33.237" v="147" actId="478"/>
          <ac:spMkLst>
            <pc:docMk/>
            <pc:sldMk cId="323162343" sldId="280"/>
            <ac:spMk id="2" creationId="{7BCEECAC-3AE8-0150-C65E-911F4FE09D17}"/>
          </ac:spMkLst>
        </pc:spChg>
        <pc:spChg chg="del">
          <ac:chgData name="Lucy Wooding" userId="6e50e410-d17e-4f75-87ba-f7f5667ea249" providerId="ADAL" clId="{DBA9D48F-9658-4B42-8E3E-A7FC53BE16A2}" dt="2024-01-31T15:59:30.339" v="146" actId="478"/>
          <ac:spMkLst>
            <pc:docMk/>
            <pc:sldMk cId="323162343" sldId="280"/>
            <ac:spMk id="3" creationId="{8AD36568-BB39-2C10-A7E4-997E3CAC1D57}"/>
          </ac:spMkLst>
        </pc:spChg>
        <pc:picChg chg="del">
          <ac:chgData name="Lucy Wooding" userId="6e50e410-d17e-4f75-87ba-f7f5667ea249" providerId="ADAL" clId="{DBA9D48F-9658-4B42-8E3E-A7FC53BE16A2}" dt="2024-01-30T15:42:05.749" v="130" actId="478"/>
          <ac:picMkLst>
            <pc:docMk/>
            <pc:sldMk cId="323162343" sldId="280"/>
            <ac:picMk id="5" creationId="{9CB05302-305F-EF10-554C-3529786D2F36}"/>
          </ac:picMkLst>
        </pc:picChg>
        <pc:picChg chg="add">
          <ac:chgData name="Lucy Wooding" userId="6e50e410-d17e-4f75-87ba-f7f5667ea249" providerId="ADAL" clId="{DBA9D48F-9658-4B42-8E3E-A7FC53BE16A2}" dt="2024-01-31T15:59:34.582" v="148" actId="22"/>
          <ac:picMkLst>
            <pc:docMk/>
            <pc:sldMk cId="323162343" sldId="280"/>
            <ac:picMk id="5" creationId="{AFC0A2ED-4502-540B-B8AC-2853A2B42B5C}"/>
          </ac:picMkLst>
        </pc:picChg>
      </pc:sldChg>
      <pc:sldChg chg="addSp delSp mod">
        <pc:chgData name="Lucy Wooding" userId="6e50e410-d17e-4f75-87ba-f7f5667ea249" providerId="ADAL" clId="{DBA9D48F-9658-4B42-8E3E-A7FC53BE16A2}" dt="2024-01-31T16:00:23.837" v="153" actId="22"/>
        <pc:sldMkLst>
          <pc:docMk/>
          <pc:sldMk cId="1200486763" sldId="281"/>
        </pc:sldMkLst>
        <pc:spChg chg="del">
          <ac:chgData name="Lucy Wooding" userId="6e50e410-d17e-4f75-87ba-f7f5667ea249" providerId="ADAL" clId="{DBA9D48F-9658-4B42-8E3E-A7FC53BE16A2}" dt="2024-01-31T16:00:22.435" v="152" actId="478"/>
          <ac:spMkLst>
            <pc:docMk/>
            <pc:sldMk cId="1200486763" sldId="281"/>
            <ac:spMk id="2" creationId="{3053D1D3-1238-1AF9-2787-1F72754C77DF}"/>
          </ac:spMkLst>
        </pc:spChg>
        <pc:spChg chg="del">
          <ac:chgData name="Lucy Wooding" userId="6e50e410-d17e-4f75-87ba-f7f5667ea249" providerId="ADAL" clId="{DBA9D48F-9658-4B42-8E3E-A7FC53BE16A2}" dt="2024-01-31T16:00:22.435" v="152" actId="478"/>
          <ac:spMkLst>
            <pc:docMk/>
            <pc:sldMk cId="1200486763" sldId="281"/>
            <ac:spMk id="3" creationId="{838EEAC9-180E-D30D-C626-70A9F1CAA1C8}"/>
          </ac:spMkLst>
        </pc:spChg>
        <pc:picChg chg="add">
          <ac:chgData name="Lucy Wooding" userId="6e50e410-d17e-4f75-87ba-f7f5667ea249" providerId="ADAL" clId="{DBA9D48F-9658-4B42-8E3E-A7FC53BE16A2}" dt="2024-01-31T16:00:23.837" v="153" actId="22"/>
          <ac:picMkLst>
            <pc:docMk/>
            <pc:sldMk cId="1200486763" sldId="281"/>
            <ac:picMk id="5" creationId="{48E86BBF-C1D3-F81E-8F4F-A2AA64E67F41}"/>
          </ac:picMkLst>
        </pc:picChg>
        <pc:picChg chg="del">
          <ac:chgData name="Lucy Wooding" userId="6e50e410-d17e-4f75-87ba-f7f5667ea249" providerId="ADAL" clId="{DBA9D48F-9658-4B42-8E3E-A7FC53BE16A2}" dt="2024-01-30T15:42:16.886" v="134" actId="478"/>
          <ac:picMkLst>
            <pc:docMk/>
            <pc:sldMk cId="1200486763" sldId="281"/>
            <ac:picMk id="5" creationId="{7C6FD678-E9F0-6402-A352-0EB0F3208D4E}"/>
          </ac:picMkLst>
        </pc:picChg>
      </pc:sldChg>
      <pc:sldChg chg="addSp delSp mod">
        <pc:chgData name="Lucy Wooding" userId="6e50e410-d17e-4f75-87ba-f7f5667ea249" providerId="ADAL" clId="{DBA9D48F-9658-4B42-8E3E-A7FC53BE16A2}" dt="2024-02-06T16:32:22.034" v="271" actId="22"/>
        <pc:sldMkLst>
          <pc:docMk/>
          <pc:sldMk cId="1351203283" sldId="282"/>
        </pc:sldMkLst>
        <pc:spChg chg="del">
          <ac:chgData name="Lucy Wooding" userId="6e50e410-d17e-4f75-87ba-f7f5667ea249" providerId="ADAL" clId="{DBA9D48F-9658-4B42-8E3E-A7FC53BE16A2}" dt="2024-01-31T16:00:33.254" v="154" actId="478"/>
          <ac:spMkLst>
            <pc:docMk/>
            <pc:sldMk cId="1351203283" sldId="282"/>
            <ac:spMk id="2" creationId="{134724EA-0724-16F3-15E8-F16191FCD43C}"/>
          </ac:spMkLst>
        </pc:spChg>
        <pc:spChg chg="del">
          <ac:chgData name="Lucy Wooding" userId="6e50e410-d17e-4f75-87ba-f7f5667ea249" providerId="ADAL" clId="{DBA9D48F-9658-4B42-8E3E-A7FC53BE16A2}" dt="2024-01-31T16:00:34.888" v="155" actId="478"/>
          <ac:spMkLst>
            <pc:docMk/>
            <pc:sldMk cId="1351203283" sldId="282"/>
            <ac:spMk id="3" creationId="{AA23BBCD-4F56-5FE1-716F-70C8CB6F06D8}"/>
          </ac:spMkLst>
        </pc:spChg>
        <pc:picChg chg="add">
          <ac:chgData name="Lucy Wooding" userId="6e50e410-d17e-4f75-87ba-f7f5667ea249" providerId="ADAL" clId="{DBA9D48F-9658-4B42-8E3E-A7FC53BE16A2}" dt="2024-02-06T16:32:22.034" v="271" actId="22"/>
          <ac:picMkLst>
            <pc:docMk/>
            <pc:sldMk cId="1351203283" sldId="282"/>
            <ac:picMk id="3" creationId="{38EE8C6B-CED6-1170-FCB8-07DEA51F61A4}"/>
          </ac:picMkLst>
        </pc:picChg>
        <pc:picChg chg="del">
          <ac:chgData name="Lucy Wooding" userId="6e50e410-d17e-4f75-87ba-f7f5667ea249" providerId="ADAL" clId="{DBA9D48F-9658-4B42-8E3E-A7FC53BE16A2}" dt="2024-01-30T15:42:21.071" v="135" actId="478"/>
          <ac:picMkLst>
            <pc:docMk/>
            <pc:sldMk cId="1351203283" sldId="282"/>
            <ac:picMk id="5" creationId="{3ADECA69-6062-D639-BFEE-EFF562A490E2}"/>
          </ac:picMkLst>
        </pc:picChg>
        <pc:picChg chg="add del">
          <ac:chgData name="Lucy Wooding" userId="6e50e410-d17e-4f75-87ba-f7f5667ea249" providerId="ADAL" clId="{DBA9D48F-9658-4B42-8E3E-A7FC53BE16A2}" dt="2024-02-06T15:19:26.217" v="248" actId="478"/>
          <ac:picMkLst>
            <pc:docMk/>
            <pc:sldMk cId="1351203283" sldId="282"/>
            <ac:picMk id="5" creationId="{E4BA31FC-255C-ACFC-7775-E0521E837B31}"/>
          </ac:picMkLst>
        </pc:picChg>
      </pc:sldChg>
      <pc:sldChg chg="addSp delSp mod">
        <pc:chgData name="Lucy Wooding" userId="6e50e410-d17e-4f75-87ba-f7f5667ea249" providerId="ADAL" clId="{DBA9D48F-9658-4B42-8E3E-A7FC53BE16A2}" dt="2024-02-06T16:33:25.044" v="276" actId="22"/>
        <pc:sldMkLst>
          <pc:docMk/>
          <pc:sldMk cId="1743602749" sldId="283"/>
        </pc:sldMkLst>
        <pc:spChg chg="del">
          <ac:chgData name="Lucy Wooding" userId="6e50e410-d17e-4f75-87ba-f7f5667ea249" providerId="ADAL" clId="{DBA9D48F-9658-4B42-8E3E-A7FC53BE16A2}" dt="2024-01-31T16:02:05.918" v="157" actId="478"/>
          <ac:spMkLst>
            <pc:docMk/>
            <pc:sldMk cId="1743602749" sldId="283"/>
            <ac:spMk id="2" creationId="{8EE76F99-584D-4564-FC39-4003408799C7}"/>
          </ac:spMkLst>
        </pc:spChg>
        <pc:spChg chg="del">
          <ac:chgData name="Lucy Wooding" userId="6e50e410-d17e-4f75-87ba-f7f5667ea249" providerId="ADAL" clId="{DBA9D48F-9658-4B42-8E3E-A7FC53BE16A2}" dt="2024-01-31T16:02:06.748" v="158" actId="478"/>
          <ac:spMkLst>
            <pc:docMk/>
            <pc:sldMk cId="1743602749" sldId="283"/>
            <ac:spMk id="3" creationId="{2B8E717D-F67D-E3F6-837D-6EFD983BB656}"/>
          </ac:spMkLst>
        </pc:spChg>
        <pc:picChg chg="add">
          <ac:chgData name="Lucy Wooding" userId="6e50e410-d17e-4f75-87ba-f7f5667ea249" providerId="ADAL" clId="{DBA9D48F-9658-4B42-8E3E-A7FC53BE16A2}" dt="2024-02-06T16:33:25.044" v="276" actId="22"/>
          <ac:picMkLst>
            <pc:docMk/>
            <pc:sldMk cId="1743602749" sldId="283"/>
            <ac:picMk id="3" creationId="{82AD4E60-3D03-312B-977F-343BEC380C18}"/>
          </ac:picMkLst>
        </pc:picChg>
        <pc:picChg chg="del">
          <ac:chgData name="Lucy Wooding" userId="6e50e410-d17e-4f75-87ba-f7f5667ea249" providerId="ADAL" clId="{DBA9D48F-9658-4B42-8E3E-A7FC53BE16A2}" dt="2024-01-30T15:39:59.048" v="109" actId="478"/>
          <ac:picMkLst>
            <pc:docMk/>
            <pc:sldMk cId="1743602749" sldId="283"/>
            <ac:picMk id="5" creationId="{8C4F8F85-C044-90D7-0A2D-AF775934AB50}"/>
          </ac:picMkLst>
        </pc:picChg>
        <pc:picChg chg="add del">
          <ac:chgData name="Lucy Wooding" userId="6e50e410-d17e-4f75-87ba-f7f5667ea249" providerId="ADAL" clId="{DBA9D48F-9658-4B42-8E3E-A7FC53BE16A2}" dt="2024-02-06T15:14:25.003" v="199" actId="478"/>
          <ac:picMkLst>
            <pc:docMk/>
            <pc:sldMk cId="1743602749" sldId="283"/>
            <ac:picMk id="5" creationId="{9661B8EC-4270-DB3A-797A-688A36678FAF}"/>
          </ac:picMkLst>
        </pc:picChg>
      </pc:sldChg>
      <pc:sldChg chg="addSp delSp del mod">
        <pc:chgData name="Lucy Wooding" userId="6e50e410-d17e-4f75-87ba-f7f5667ea249" providerId="ADAL" clId="{DBA9D48F-9658-4B42-8E3E-A7FC53BE16A2}" dt="2024-02-06T16:33:04.223" v="275" actId="2696"/>
        <pc:sldMkLst>
          <pc:docMk/>
          <pc:sldMk cId="3395485609" sldId="284"/>
        </pc:sldMkLst>
        <pc:spChg chg="del">
          <ac:chgData name="Lucy Wooding" userId="6e50e410-d17e-4f75-87ba-f7f5667ea249" providerId="ADAL" clId="{DBA9D48F-9658-4B42-8E3E-A7FC53BE16A2}" dt="2024-01-31T16:02:24.538" v="160" actId="478"/>
          <ac:spMkLst>
            <pc:docMk/>
            <pc:sldMk cId="3395485609" sldId="284"/>
            <ac:spMk id="2" creationId="{51761A1C-C039-1057-5B4A-DAD5CB14FEBD}"/>
          </ac:spMkLst>
        </pc:spChg>
        <pc:spChg chg="del">
          <ac:chgData name="Lucy Wooding" userId="6e50e410-d17e-4f75-87ba-f7f5667ea249" providerId="ADAL" clId="{DBA9D48F-9658-4B42-8E3E-A7FC53BE16A2}" dt="2024-01-31T16:02:25.547" v="161" actId="478"/>
          <ac:spMkLst>
            <pc:docMk/>
            <pc:sldMk cId="3395485609" sldId="284"/>
            <ac:spMk id="3" creationId="{A81B1652-5059-ED8C-236F-4A6EFC14A382}"/>
          </ac:spMkLst>
        </pc:spChg>
        <pc:picChg chg="add">
          <ac:chgData name="Lucy Wooding" userId="6e50e410-d17e-4f75-87ba-f7f5667ea249" providerId="ADAL" clId="{DBA9D48F-9658-4B42-8E3E-A7FC53BE16A2}" dt="2024-01-31T16:02:26.667" v="162" actId="22"/>
          <ac:picMkLst>
            <pc:docMk/>
            <pc:sldMk cId="3395485609" sldId="284"/>
            <ac:picMk id="5" creationId="{1774540D-D1CC-4639-0CD8-4C8D64EAA328}"/>
          </ac:picMkLst>
        </pc:picChg>
        <pc:picChg chg="del">
          <ac:chgData name="Lucy Wooding" userId="6e50e410-d17e-4f75-87ba-f7f5667ea249" providerId="ADAL" clId="{DBA9D48F-9658-4B42-8E3E-A7FC53BE16A2}" dt="2024-01-30T15:41:21.244" v="124" actId="478"/>
          <ac:picMkLst>
            <pc:docMk/>
            <pc:sldMk cId="3395485609" sldId="284"/>
            <ac:picMk id="5" creationId="{2C3C3FD2-16B8-4BEB-6C36-A22BC00B15EE}"/>
          </ac:picMkLst>
        </pc:picChg>
      </pc:sldChg>
      <pc:sldChg chg="addSp delSp add del mod">
        <pc:chgData name="Lucy Wooding" userId="6e50e410-d17e-4f75-87ba-f7f5667ea249" providerId="ADAL" clId="{DBA9D48F-9658-4B42-8E3E-A7FC53BE16A2}" dt="2024-02-06T16:33:38.489" v="277" actId="22"/>
        <pc:sldMkLst>
          <pc:docMk/>
          <pc:sldMk cId="2804503605" sldId="285"/>
        </pc:sldMkLst>
        <pc:spChg chg="del">
          <ac:chgData name="Lucy Wooding" userId="6e50e410-d17e-4f75-87ba-f7f5667ea249" providerId="ADAL" clId="{DBA9D48F-9658-4B42-8E3E-A7FC53BE16A2}" dt="2024-02-06T15:20:01.987" v="251" actId="478"/>
          <ac:spMkLst>
            <pc:docMk/>
            <pc:sldMk cId="2804503605" sldId="285"/>
            <ac:spMk id="2" creationId="{F8C65645-10E7-AE3E-E34B-C9358971D02B}"/>
          </ac:spMkLst>
        </pc:spChg>
        <pc:spChg chg="del">
          <ac:chgData name="Lucy Wooding" userId="6e50e410-d17e-4f75-87ba-f7f5667ea249" providerId="ADAL" clId="{DBA9D48F-9658-4B42-8E3E-A7FC53BE16A2}" dt="2024-02-06T15:20:03.377" v="252" actId="478"/>
          <ac:spMkLst>
            <pc:docMk/>
            <pc:sldMk cId="2804503605" sldId="285"/>
            <ac:spMk id="3" creationId="{543E3042-C835-33A7-5CC1-563E67A4924C}"/>
          </ac:spMkLst>
        </pc:spChg>
        <pc:picChg chg="del">
          <ac:chgData name="Lucy Wooding" userId="6e50e410-d17e-4f75-87ba-f7f5667ea249" providerId="ADAL" clId="{DBA9D48F-9658-4B42-8E3E-A7FC53BE16A2}" dt="2024-01-30T15:41:51.908" v="127" actId="478"/>
          <ac:picMkLst>
            <pc:docMk/>
            <pc:sldMk cId="2804503605" sldId="285"/>
            <ac:picMk id="5" creationId="{9E1BCF61-9E5A-C9E4-4EF2-078D29376A9F}"/>
          </ac:picMkLst>
        </pc:picChg>
        <pc:picChg chg="add">
          <ac:chgData name="Lucy Wooding" userId="6e50e410-d17e-4f75-87ba-f7f5667ea249" providerId="ADAL" clId="{DBA9D48F-9658-4B42-8E3E-A7FC53BE16A2}" dt="2024-02-06T16:33:38.489" v="277" actId="22"/>
          <ac:picMkLst>
            <pc:docMk/>
            <pc:sldMk cId="2804503605" sldId="285"/>
            <ac:picMk id="5" creationId="{ED4855D8-2F1A-5344-8298-01AC5F2E6938}"/>
          </ac:picMkLst>
        </pc:picChg>
      </pc:sldChg>
      <pc:sldChg chg="addSp delSp mod">
        <pc:chgData name="Lucy Wooding" userId="6e50e410-d17e-4f75-87ba-f7f5667ea249" providerId="ADAL" clId="{DBA9D48F-9658-4B42-8E3E-A7FC53BE16A2}" dt="2024-02-06T16:33:56.928" v="278" actId="22"/>
        <pc:sldMkLst>
          <pc:docMk/>
          <pc:sldMk cId="2066613733" sldId="286"/>
        </pc:sldMkLst>
        <pc:spChg chg="del">
          <ac:chgData name="Lucy Wooding" userId="6e50e410-d17e-4f75-87ba-f7f5667ea249" providerId="ADAL" clId="{DBA9D48F-9658-4B42-8E3E-A7FC53BE16A2}" dt="2024-01-31T16:02:57.096" v="163" actId="478"/>
          <ac:spMkLst>
            <pc:docMk/>
            <pc:sldMk cId="2066613733" sldId="286"/>
            <ac:spMk id="2" creationId="{FA8B277D-1553-0F9D-E056-A59B1014DF05}"/>
          </ac:spMkLst>
        </pc:spChg>
        <pc:spChg chg="del">
          <ac:chgData name="Lucy Wooding" userId="6e50e410-d17e-4f75-87ba-f7f5667ea249" providerId="ADAL" clId="{DBA9D48F-9658-4B42-8E3E-A7FC53BE16A2}" dt="2024-01-31T16:02:58.401" v="164" actId="478"/>
          <ac:spMkLst>
            <pc:docMk/>
            <pc:sldMk cId="2066613733" sldId="286"/>
            <ac:spMk id="3" creationId="{06D9328A-21AE-737B-6862-875D00AD1C30}"/>
          </ac:spMkLst>
        </pc:spChg>
        <pc:picChg chg="add">
          <ac:chgData name="Lucy Wooding" userId="6e50e410-d17e-4f75-87ba-f7f5667ea249" providerId="ADAL" clId="{DBA9D48F-9658-4B42-8E3E-A7FC53BE16A2}" dt="2024-02-06T16:33:56.928" v="278" actId="22"/>
          <ac:picMkLst>
            <pc:docMk/>
            <pc:sldMk cId="2066613733" sldId="286"/>
            <ac:picMk id="3" creationId="{4586CFFE-8F51-E8C2-C66F-12880EF7F09F}"/>
          </ac:picMkLst>
        </pc:picChg>
        <pc:picChg chg="del">
          <ac:chgData name="Lucy Wooding" userId="6e50e410-d17e-4f75-87ba-f7f5667ea249" providerId="ADAL" clId="{DBA9D48F-9658-4B42-8E3E-A7FC53BE16A2}" dt="2024-01-30T15:41:56.398" v="128" actId="478"/>
          <ac:picMkLst>
            <pc:docMk/>
            <pc:sldMk cId="2066613733" sldId="286"/>
            <ac:picMk id="5" creationId="{2C123171-768E-15F7-8752-D99DD2632328}"/>
          </ac:picMkLst>
        </pc:picChg>
        <pc:picChg chg="add del">
          <ac:chgData name="Lucy Wooding" userId="6e50e410-d17e-4f75-87ba-f7f5667ea249" providerId="ADAL" clId="{DBA9D48F-9658-4B42-8E3E-A7FC53BE16A2}" dt="2024-02-06T15:21:41.397" v="266" actId="478"/>
          <ac:picMkLst>
            <pc:docMk/>
            <pc:sldMk cId="2066613733" sldId="286"/>
            <ac:picMk id="5" creationId="{8F9B8912-FCAF-7049-2090-78EAF594184E}"/>
          </ac:picMkLst>
        </pc:picChg>
      </pc:sldChg>
      <pc:sldChg chg="addSp delSp new mod">
        <pc:chgData name="Lucy Wooding" userId="6e50e410-d17e-4f75-87ba-f7f5667ea249" providerId="ADAL" clId="{DBA9D48F-9658-4B42-8E3E-A7FC53BE16A2}" dt="2024-02-06T16:32:48.908" v="274" actId="22"/>
        <pc:sldMkLst>
          <pc:docMk/>
          <pc:sldMk cId="653156534" sldId="287"/>
        </pc:sldMkLst>
        <pc:spChg chg="del">
          <ac:chgData name="Lucy Wooding" userId="6e50e410-d17e-4f75-87ba-f7f5667ea249" providerId="ADAL" clId="{DBA9D48F-9658-4B42-8E3E-A7FC53BE16A2}" dt="2024-02-06T16:32:47.027" v="273" actId="478"/>
          <ac:spMkLst>
            <pc:docMk/>
            <pc:sldMk cId="653156534" sldId="287"/>
            <ac:spMk id="2" creationId="{2ECBA364-D031-7F33-23AA-8A03502131EB}"/>
          </ac:spMkLst>
        </pc:spChg>
        <pc:spChg chg="del">
          <ac:chgData name="Lucy Wooding" userId="6e50e410-d17e-4f75-87ba-f7f5667ea249" providerId="ADAL" clId="{DBA9D48F-9658-4B42-8E3E-A7FC53BE16A2}" dt="2024-02-06T16:32:47.027" v="273" actId="478"/>
          <ac:spMkLst>
            <pc:docMk/>
            <pc:sldMk cId="653156534" sldId="287"/>
            <ac:spMk id="3" creationId="{B985D77E-2879-5663-28B6-A71D8D120FEB}"/>
          </ac:spMkLst>
        </pc:spChg>
        <pc:picChg chg="add">
          <ac:chgData name="Lucy Wooding" userId="6e50e410-d17e-4f75-87ba-f7f5667ea249" providerId="ADAL" clId="{DBA9D48F-9658-4B42-8E3E-A7FC53BE16A2}" dt="2024-02-06T16:32:48.908" v="274" actId="22"/>
          <ac:picMkLst>
            <pc:docMk/>
            <pc:sldMk cId="653156534" sldId="287"/>
            <ac:picMk id="5" creationId="{D4DD278D-9425-8BEC-4739-49C54AAA54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7F29C9-AB80-4CF8-A08F-D4803931E1FE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31637-4E42-4694-807D-048914865D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099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D4E02-0AE6-062C-7B00-65A0059A25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93B28-125A-5D21-3399-86AAA0594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87BBD5-9E8F-DA79-FB75-15906A54D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9F4ED7-4790-CD57-7268-22A59E424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53977-8AAB-B3DB-B787-8EDF57458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50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47E0F-1FE6-5CB9-857D-4C17F1177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433F1D-6099-BCB6-7720-8FCD8871A6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81A3B-46EE-2374-E497-96A035B7DC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F6700-7CA0-C446-D254-0D90EEC50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9D60A-29D2-8D2B-19C2-00A0A1C89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0063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A00400-46BD-8D5F-EF65-6896489508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988732-A0BC-9E06-A810-332E8CB96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9A5CF9-F743-7922-5916-4D19746B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9E372A-75EA-8845-1BB2-19136670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F0603E-AFBD-5345-5C1C-C7534D317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818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FAB74-01E9-0AB4-EC68-0EB45DA44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7BDEC-A93F-7028-0821-7124382E6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16BD12-2C41-665A-0088-9B3F8BC3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4292-9077-CBF0-9031-2ABC2C1D0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810C14-E9C8-A7FF-AB68-ABD13F6D2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298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0F7A1-0697-BEDA-CDA0-A6435B879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71F374-1CB4-CB1F-A581-FB97C061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4640A-05D3-11FA-F1D5-D1377F551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60675-8B81-AFAE-8EFC-E1EF0B041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E9E522-185D-D527-C68D-DE5086EAB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09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B0AFB-9911-653D-0651-7614DF5B0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31B0F-4086-FC67-1F1B-174BA4486F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34A849-95BF-9DCD-B918-D915BAC376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4A34-6376-9079-909F-E0047C24B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D61F1-CEAB-B161-8DFA-A32835507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674645-DEB8-EFEF-2E65-78C70FD3C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11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20FE7-5CED-DC79-C7CE-EF12960E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BE732D-448E-39E1-AF00-FC331A4457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918A7-B124-0084-983C-30272383A2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7478C5-B0AC-204E-3F01-C4517CF933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DEECAA-7550-00E4-71E8-D9BC579BC0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A0FFA-6089-69F3-81E8-CADADD2FD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A76AB0-E992-6F45-FEBB-E1EF0E60C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CA116-E469-FDAD-E2AC-DE3D36212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09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99047-F40B-9BAA-B074-1A135958E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553D69-1ECE-47CC-954C-CC61ED87E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C06438-B768-0897-C472-CF24AF94C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D23356-2A96-570B-078F-6C5538CCE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17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4CB7D2-EA2F-BB8F-C5FE-13F12AFA3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DD208F-AF97-4627-818A-B0F32716E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6D0E3D-5D5F-2012-37A3-4446EE5DD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649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887D-3797-3B14-ED4C-6DAC7564B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F8962-27C4-25F4-5598-175B60F9E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74B98-DAB0-1D34-2E97-FEF1EC5597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8CFA0-939F-22B9-0498-65A0952F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9D66E-FF3E-ECF5-4F7D-6FF4D652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2A58D-0C87-53D4-E7B4-BDBEEF52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057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4B2B5-AB39-7798-048A-0B4368040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A1749F-1CE3-EFE9-7618-A1AEF88BA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7B38CD-1473-2405-D4F6-7D6CFA011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258C17-0A43-186C-AF14-EDA4712F6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03A09-1A45-93BE-7766-8921E3817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2672-0E40-DA75-0FF8-B14AE3EA4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85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C37B67-8B79-C006-EB72-2D2AF17F7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06B4E0-1013-E8E6-5FF4-378BB42E78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3051D-037B-B504-C460-623B64DD3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887C4A-F41C-4EC5-9FA3-9EA72A8C0A9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0A8F8-3F9F-3510-EED1-F64628C5A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C12CD0-80F8-3584-5B6A-91270E7FB4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40A37-96B2-4F46-AE3E-D3F12178D9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7227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807F31E-F397-139B-39F5-3E61C30F7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5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C0A2ED-4502-540B-B8AC-2853A2B42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4765F3F-17AF-4CDF-AD3C-02C328778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17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8E86BBF-C1D3-F81E-8F4F-A2AA64E67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86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EE8C6B-CED6-1170-FCB8-07DEA51F6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03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DD278D-9425-8BEC-4739-49C54AAA5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56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AD4E60-3D03-312B-977F-343BEC380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02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D4855D8-2F1A-5344-8298-01AC5F2E6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03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86CFFE-8F51-E8C2-C66F-12880EF7F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137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3EF7666D88B742A829707A2A6D6726" ma:contentTypeVersion="24" ma:contentTypeDescription="Create a new document." ma:contentTypeScope="" ma:versionID="8b9de1cd892548ff7ee0a8e654065c78">
  <xsd:schema xmlns:xsd="http://www.w3.org/2001/XMLSchema" xmlns:xs="http://www.w3.org/2001/XMLSchema" xmlns:p="http://schemas.microsoft.com/office/2006/metadata/properties" xmlns:ns1="http://schemas.microsoft.com/sharepoint/v3" xmlns:ns2="e63cdf6e-e8cf-4958-aa36-db5be9417532" xmlns:ns3="5bfc1006-60fa-4458-b45e-a375c481069e" targetNamespace="http://schemas.microsoft.com/office/2006/metadata/properties" ma:root="true" ma:fieldsID="ed93ec1a70031ff670813385c962ef4c" ns1:_="" ns2:_="" ns3:_="">
    <xsd:import namespace="http://schemas.microsoft.com/sharepoint/v3"/>
    <xsd:import namespace="e63cdf6e-e8cf-4958-aa36-db5be9417532"/>
    <xsd:import namespace="5bfc1006-60fa-4458-b45e-a375c48106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3cdf6e-e8cf-4958-aa36-db5be941753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9" nillable="true" ma:displayName="Taxonomy Catch All Column" ma:hidden="true" ma:list="{1fcf5e71-7411-4bea-bcf6-a4b7ad76e8f2}" ma:internalName="TaxCatchAll" ma:showField="CatchAllData" ma:web="e63cdf6e-e8cf-4958-aa36-db5be94175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c1006-60fa-4458-b45e-a375c48106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21" nillable="true" ma:displayName="Sign-off status" ma:internalName="Sign_x002d_off_x0020_status">
      <xsd:simpleType>
        <xsd:restriction base="dms:Text"/>
      </xsd:simpleType>
    </xsd:element>
    <xsd:element name="MediaServiceAutoKeyPoints" ma:index="2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8" nillable="true" ma:taxonomy="true" ma:internalName="lcf76f155ced4ddcb4097134ff3c332f" ma:taxonomyFieldName="MediaServiceImageTags" ma:displayName="Image Tags" ma:readOnly="false" ma:fieldId="{5cf76f15-5ced-4ddc-b409-7134ff3c332f}" ma:taxonomyMulti="true" ma:sspId="155cccd8-958d-46cd-bfef-eb652fc1fc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Flow_SignoffStatus xmlns="5bfc1006-60fa-4458-b45e-a375c481069e" xsi:nil="true"/>
    <lcf76f155ced4ddcb4097134ff3c332f xmlns="5bfc1006-60fa-4458-b45e-a375c481069e">
      <Terms xmlns="http://schemas.microsoft.com/office/infopath/2007/PartnerControls"/>
    </lcf76f155ced4ddcb4097134ff3c332f>
    <_ip_UnifiedCompliancePolicyProperties xmlns="http://schemas.microsoft.com/sharepoint/v3" xsi:nil="true"/>
    <TaxCatchAll xmlns="e63cdf6e-e8cf-4958-aa36-db5be941753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303459-1BA5-4D79-AE00-C1A638E98C50}">
  <ds:schemaRefs>
    <ds:schemaRef ds:uri="5bfc1006-60fa-4458-b45e-a375c481069e"/>
    <ds:schemaRef ds:uri="e63cdf6e-e8cf-4958-aa36-db5be941753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4D42BCF-6889-4D7F-BCB0-48838E9876F6}">
  <ds:schemaRefs>
    <ds:schemaRef ds:uri="http://purl.org/dc/terms/"/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5bfc1006-60fa-4458-b45e-a375c481069e"/>
    <ds:schemaRef ds:uri="e63cdf6e-e8cf-4958-aa36-db5be9417532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25D220D6-DAC4-4EAA-92CD-818E50154C6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Connor</dc:creator>
  <cp:lastModifiedBy>Lucy Wooding</cp:lastModifiedBy>
  <cp:revision>1</cp:revision>
  <dcterms:created xsi:type="dcterms:W3CDTF">2023-02-02T14:25:35Z</dcterms:created>
  <dcterms:modified xsi:type="dcterms:W3CDTF">2024-02-06T16:47:29Z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0x010100C53EF7666D88B742A829707A2A6D6726</vt:lpwstr>
  </property>
  <property fmtid="{D5CDD505-2E9C-101B-9397-08002B2CF9AE}" pid="3" name="MediaServiceImageTags">
    <vt:lpwstr/>
  </property>
</Properties>
</file>