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F2F"/>
    <a:srgbClr val="0080BA"/>
    <a:srgbClr val="282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847E2-B8EC-A3CA-056C-7AF58B33A3BA}" v="2" dt="2022-12-20T13:46:3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4626"/>
  </p:normalViewPr>
  <p:slideViewPr>
    <p:cSldViewPr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9108-267C-1F3F-D4DD-E1943315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8DEF-F4C3-D39C-BCE1-D02F3CD5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5619D-0684-B5D7-AFE4-F24DF036B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3" ma:contentTypeDescription="Create a new document." ma:contentTypeScope="" ma:versionID="b0c4c7a2ef7e1e9f75ba6f0338f91839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bb0e6706b2352fe59681cffc62f0a8d5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36D18-A057-41C5-B443-6DC35F572AC5}"/>
</file>

<file path=customXml/itemProps3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226</cp:revision>
  <dcterms:created xsi:type="dcterms:W3CDTF">2015-06-12T09:45:00Z</dcterms:created>
  <dcterms:modified xsi:type="dcterms:W3CDTF">2023-08-03T15:40:38Z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